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56" r:id="rId4"/>
    <p:sldId id="257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946" y="3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4978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3800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8054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31234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23290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62617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397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840961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5157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04310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9178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60BDB-4435-42FB-858D-8B978FE599C8}" type="datetimeFigureOut">
              <a:rPr lang="zh-CN" altLang="en-US" smtClean="0"/>
              <a:t>2017/1/4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817F89-D360-45F5-95CA-12E0B37815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7394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emf"/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10491" y="304800"/>
            <a:ext cx="809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宽度可放缩（</a:t>
            </a:r>
            <a:r>
              <a:rPr lang="en-US" altLang="zh-CN" dirty="0" smtClean="0"/>
              <a:t>Space=2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873" y="674132"/>
            <a:ext cx="5310340" cy="3984716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213" y="963674"/>
            <a:ext cx="4538607" cy="3405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5911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861" y="278674"/>
            <a:ext cx="5879020" cy="441143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6881" y="505097"/>
            <a:ext cx="5577271" cy="4185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82260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10491" y="304800"/>
            <a:ext cx="809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宽度可放缩（</a:t>
            </a:r>
            <a:r>
              <a:rPr lang="en-US" altLang="zh-CN" dirty="0" smtClean="0"/>
              <a:t>Space=2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7495" y="838052"/>
            <a:ext cx="4843407" cy="363434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92886" y="676857"/>
            <a:ext cx="5033154" cy="3776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6857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67" y="304800"/>
            <a:ext cx="6399342" cy="480187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3827" y="792480"/>
            <a:ext cx="5654642" cy="4243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948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10491" y="304800"/>
            <a:ext cx="809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宽度可放缩（</a:t>
            </a:r>
            <a:r>
              <a:rPr lang="en-US" altLang="zh-CN" dirty="0" smtClean="0"/>
              <a:t>Space=4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4307" y="674132"/>
            <a:ext cx="6458262" cy="484608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347" y="674132"/>
            <a:ext cx="6596733" cy="4949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4336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467" y="71120"/>
            <a:ext cx="5465082" cy="410083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5549" y="327303"/>
            <a:ext cx="5408013" cy="4058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706703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10491" y="304800"/>
            <a:ext cx="809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宽度可放缩（</a:t>
            </a:r>
            <a:r>
              <a:rPr lang="en-US" altLang="zh-CN" dirty="0" smtClean="0"/>
              <a:t>Space=6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347" y="1005840"/>
            <a:ext cx="5966062" cy="447675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8787" y="863600"/>
            <a:ext cx="6602442" cy="4954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816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627" y="0"/>
            <a:ext cx="6751382" cy="506603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009" y="508000"/>
            <a:ext cx="6074382" cy="4558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30184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10491" y="304800"/>
            <a:ext cx="809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宽度可放缩（</a:t>
            </a:r>
            <a:r>
              <a:rPr lang="en-US" altLang="zh-CN" dirty="0" smtClean="0"/>
              <a:t>Space=8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67" y="674132"/>
            <a:ext cx="6212479" cy="466165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2467" y="1043464"/>
            <a:ext cx="5830662" cy="4375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265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3027" y="579120"/>
            <a:ext cx="6291022" cy="47205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4049" y="477520"/>
            <a:ext cx="6209782" cy="4659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0670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10491" y="304800"/>
            <a:ext cx="809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宽度可放缩（</a:t>
            </a:r>
            <a:r>
              <a:rPr lang="en-US" altLang="zh-CN" dirty="0" smtClean="0"/>
              <a:t>Space=10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427" y="883920"/>
            <a:ext cx="5673260" cy="425704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6867" y="883920"/>
            <a:ext cx="6263942" cy="47002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9893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67" y="296091"/>
            <a:ext cx="4834505" cy="362766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1015" y="315549"/>
            <a:ext cx="4808573" cy="360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125301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067" y="182880"/>
            <a:ext cx="6155622" cy="461899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3278" y="106680"/>
            <a:ext cx="6358722" cy="477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2934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10491" y="304800"/>
            <a:ext cx="809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宽度可放缩（</a:t>
            </a:r>
            <a:r>
              <a:rPr lang="en-US" altLang="zh-CN" dirty="0" smtClean="0"/>
              <a:t>Space=4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701" y="768332"/>
            <a:ext cx="4982744" cy="373889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1347" y="714103"/>
            <a:ext cx="5055014" cy="3793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474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404" y="330925"/>
            <a:ext cx="4277431" cy="320965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0089" y="268875"/>
            <a:ext cx="4442813" cy="3333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8142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10491" y="304800"/>
            <a:ext cx="809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宽度可放缩（</a:t>
            </a:r>
            <a:r>
              <a:rPr lang="en-US" altLang="zh-CN" dirty="0" smtClean="0"/>
              <a:t>Space=6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85" y="896981"/>
            <a:ext cx="4883309" cy="366428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0109" y="1080754"/>
            <a:ext cx="4393487" cy="3296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8584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284" y="511500"/>
            <a:ext cx="4791156" cy="3595136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558" y="691178"/>
            <a:ext cx="4312249" cy="323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7939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10491" y="304800"/>
            <a:ext cx="809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宽度可放缩（</a:t>
            </a:r>
            <a:r>
              <a:rPr lang="en-US" altLang="zh-CN" dirty="0" smtClean="0"/>
              <a:t>Space=8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942" y="905691"/>
            <a:ext cx="5728145" cy="4298224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8730" y="1155947"/>
            <a:ext cx="5061122" cy="3797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0905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667" y="879566"/>
            <a:ext cx="5101436" cy="382796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6479" y="391886"/>
            <a:ext cx="5751356" cy="431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4598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210491" y="304800"/>
            <a:ext cx="80989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宽度可放缩（</a:t>
            </a:r>
            <a:r>
              <a:rPr lang="en-US" altLang="zh-CN" dirty="0" smtClean="0"/>
              <a:t>Space=10</a:t>
            </a:r>
            <a:r>
              <a:rPr lang="zh-CN" altLang="en-US" dirty="0" smtClean="0"/>
              <a:t>）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986" y="674132"/>
            <a:ext cx="4834699" cy="36278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9530" y="254514"/>
            <a:ext cx="5774569" cy="43330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8503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70</Words>
  <Application>Microsoft Office PowerPoint</Application>
  <PresentationFormat>宽屏</PresentationFormat>
  <Paragraphs>10</Paragraphs>
  <Slides>20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4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THU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刘念宏</dc:creator>
  <cp:lastModifiedBy>刘念宏</cp:lastModifiedBy>
  <cp:revision>14</cp:revision>
  <dcterms:created xsi:type="dcterms:W3CDTF">2017-01-04T02:10:02Z</dcterms:created>
  <dcterms:modified xsi:type="dcterms:W3CDTF">2017-01-04T03:06:17Z</dcterms:modified>
</cp:coreProperties>
</file>

<file path=docProps/thumbnail.jpeg>
</file>